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297" r:id="rId41"/>
    <p:sldId id="296" r:id="rId42"/>
    <p:sldId id="299" r:id="rId43"/>
    <p:sldId id="298" r:id="rId44"/>
    <p:sldId id="300"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4"/>
    <p:restoredTop sz="79600"/>
  </p:normalViewPr>
  <p:slideViewPr>
    <p:cSldViewPr snapToGrid="0" snapToObjects="1">
      <p:cViewPr varScale="1">
        <p:scale>
          <a:sx n="76" d="100"/>
          <a:sy n="76" d="100"/>
        </p:scale>
        <p:origin x="216" y="3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5" Type="http://schemas.openxmlformats.org/officeDocument/2006/relationships/image" Target="../media/image73.jpg"/><Relationship Id="rId4" Type="http://schemas.openxmlformats.org/officeDocument/2006/relationships/image" Target="../media/image72.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21.jpg"/><Relationship Id="rId7"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4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080755" y="228333"/>
            <a:ext cx="7840583" cy="369332"/>
          </a:xfrm>
          <a:prstGeom prst="rect">
            <a:avLst/>
          </a:prstGeom>
          <a:noFill/>
        </p:spPr>
        <p:txBody>
          <a:bodyPr wrap="square" rtlCol="0">
            <a:spAutoFit/>
          </a:bodyPr>
          <a:lstStyle/>
          <a:p>
            <a:r>
              <a:rPr lang="en-US" dirty="0"/>
              <a:t>Main Effect of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4604</TotalTime>
  <Words>1642</Words>
  <Application>Microsoft Macintosh PowerPoint</Application>
  <PresentationFormat>Widescreen</PresentationFormat>
  <Paragraphs>227</Paragraphs>
  <Slides>45</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55</cp:revision>
  <cp:lastPrinted>2022-03-11T01:02:28Z</cp:lastPrinted>
  <dcterms:created xsi:type="dcterms:W3CDTF">2022-01-13T17:11:28Z</dcterms:created>
  <dcterms:modified xsi:type="dcterms:W3CDTF">2022-04-05T14:16:21Z</dcterms:modified>
</cp:coreProperties>
</file>